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4" r:id="rId3"/>
    <p:sldId id="259" r:id="rId4"/>
    <p:sldId id="264" r:id="rId5"/>
    <p:sldId id="265" r:id="rId6"/>
    <p:sldId id="266" r:id="rId7"/>
    <p:sldId id="268" r:id="rId8"/>
    <p:sldId id="269" r:id="rId9"/>
    <p:sldId id="284" r:id="rId10"/>
    <p:sldId id="285" r:id="rId11"/>
    <p:sldId id="280" r:id="rId12"/>
    <p:sldId id="281" r:id="rId13"/>
    <p:sldId id="283" r:id="rId14"/>
    <p:sldId id="273" r:id="rId15"/>
    <p:sldId id="271" r:id="rId16"/>
    <p:sldId id="272" r:id="rId17"/>
    <p:sldId id="275" r:id="rId18"/>
    <p:sldId id="276" r:id="rId19"/>
    <p:sldId id="277" r:id="rId20"/>
    <p:sldId id="278" r:id="rId21"/>
    <p:sldId id="279" r:id="rId22"/>
    <p:sldId id="261" r:id="rId23"/>
    <p:sldId id="262" r:id="rId24"/>
    <p:sldId id="263" r:id="rId25"/>
  </p:sldIdLst>
  <p:sldSz cx="9144000" cy="6858000" type="screen4x3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786" y="-29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9874-07B5-4BDE-96C1-9274732B5C56}" type="datetimeFigureOut">
              <a:rPr lang="bg-BG" smtClean="0"/>
              <a:pPr/>
              <a:t>24.3.2014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EFA6-859E-4AEF-986D-C9ABB7781CAE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9874-07B5-4BDE-96C1-9274732B5C56}" type="datetimeFigureOut">
              <a:rPr lang="bg-BG" smtClean="0"/>
              <a:pPr/>
              <a:t>24.3.2014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EFA6-859E-4AEF-986D-C9ABB7781CAE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9874-07B5-4BDE-96C1-9274732B5C56}" type="datetimeFigureOut">
              <a:rPr lang="bg-BG" smtClean="0"/>
              <a:pPr/>
              <a:t>24.3.2014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EFA6-859E-4AEF-986D-C9ABB7781CAE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9874-07B5-4BDE-96C1-9274732B5C56}" type="datetimeFigureOut">
              <a:rPr lang="bg-BG" smtClean="0"/>
              <a:pPr/>
              <a:t>24.3.2014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EFA6-859E-4AEF-986D-C9ABB7781CAE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9874-07B5-4BDE-96C1-9274732B5C56}" type="datetimeFigureOut">
              <a:rPr lang="bg-BG" smtClean="0"/>
              <a:pPr/>
              <a:t>24.3.2014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EFA6-859E-4AEF-986D-C9ABB7781CAE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9874-07B5-4BDE-96C1-9274732B5C56}" type="datetimeFigureOut">
              <a:rPr lang="bg-BG" smtClean="0"/>
              <a:pPr/>
              <a:t>24.3.2014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EFA6-859E-4AEF-986D-C9ABB7781CAE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9874-07B5-4BDE-96C1-9274732B5C56}" type="datetimeFigureOut">
              <a:rPr lang="bg-BG" smtClean="0"/>
              <a:pPr/>
              <a:t>24.3.2014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EFA6-859E-4AEF-986D-C9ABB7781CAE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9874-07B5-4BDE-96C1-9274732B5C56}" type="datetimeFigureOut">
              <a:rPr lang="bg-BG" smtClean="0"/>
              <a:pPr/>
              <a:t>24.3.2014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EFA6-859E-4AEF-986D-C9ABB7781CAE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9874-07B5-4BDE-96C1-9274732B5C56}" type="datetimeFigureOut">
              <a:rPr lang="bg-BG" smtClean="0"/>
              <a:pPr/>
              <a:t>24.3.2014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EFA6-859E-4AEF-986D-C9ABB7781CAE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9874-07B5-4BDE-96C1-9274732B5C56}" type="datetimeFigureOut">
              <a:rPr lang="bg-BG" smtClean="0"/>
              <a:pPr/>
              <a:t>24.3.2014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EFA6-859E-4AEF-986D-C9ABB7781CAE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9874-07B5-4BDE-96C1-9274732B5C56}" type="datetimeFigureOut">
              <a:rPr lang="bg-BG" smtClean="0"/>
              <a:pPr/>
              <a:t>24.3.2014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EFA6-859E-4AEF-986D-C9ABB7781CAE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519874-07B5-4BDE-96C1-9274732B5C56}" type="datetimeFigureOut">
              <a:rPr lang="bg-BG" smtClean="0"/>
              <a:pPr/>
              <a:t>24.3.2014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76EFA6-859E-4AEF-986D-C9ABB7781CAE}" type="slidenum">
              <a:rPr lang="bg-BG" smtClean="0"/>
              <a:pPr/>
              <a:t>‹#›</a:t>
            </a:fld>
            <a:endParaRPr lang="bg-BG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54868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bg-BG" dirty="0"/>
              <a:t>Математическо моделиране на нервни импулси</a:t>
            </a:r>
            <a:br>
              <a:rPr lang="bg-BG" dirty="0"/>
            </a:b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875040"/>
            <a:ext cx="9144000" cy="982960"/>
          </a:xfrm>
        </p:spPr>
        <p:txBody>
          <a:bodyPr>
            <a:normAutofit fontScale="85000" lnSpcReduction="10000"/>
          </a:bodyPr>
          <a:lstStyle/>
          <a:p>
            <a:r>
              <a:rPr lang="bg-BG" dirty="0" smtClean="0"/>
              <a:t>Участници в проекта</a:t>
            </a:r>
            <a:r>
              <a:rPr lang="bg-BG" dirty="0"/>
              <a:t>: </a:t>
            </a:r>
            <a:r>
              <a:rPr lang="bg-BG" dirty="0" smtClean="0"/>
              <a:t>Ксения Цочева, Мария Паскова, </a:t>
            </a:r>
            <a:r>
              <a:rPr lang="en-US" dirty="0" smtClean="0"/>
              <a:t>    				      </a:t>
            </a:r>
            <a:r>
              <a:rPr lang="bg-BG" dirty="0" smtClean="0"/>
              <a:t>Николай Стойков, Симеон  Цветков</a:t>
            </a:r>
            <a:endParaRPr lang="bg-BG" dirty="0"/>
          </a:p>
          <a:p>
            <a:endParaRPr lang="bg-BG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67544" y="5229200"/>
            <a:ext cx="7448872" cy="982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bg-BG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Ръководител на проекта: Тихомир Иванов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bg-BG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194" name="Picture 2" descr="D:\Mimi\SU - raboti\2 Kurs\PMMRP\Proekt\prezentaciq\photo_medium_608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628800"/>
            <a:ext cx="4868068" cy="36510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TED talks - </a:t>
            </a:r>
            <a:r>
              <a:rPr lang="bg-BG" sz="3600" dirty="0" smtClean="0"/>
              <a:t>Сюзан Хоузел </a:t>
            </a:r>
            <a:endParaRPr lang="bg-BG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68760"/>
            <a:ext cx="8229600" cy="4525963"/>
          </a:xfrm>
        </p:spPr>
        <p:txBody>
          <a:bodyPr/>
          <a:lstStyle/>
          <a:p>
            <a:pPr lvl="1">
              <a:buFont typeface="Arial" pitchFamily="34" charset="0"/>
              <a:buChar char="•"/>
            </a:pPr>
            <a:r>
              <a:rPr lang="bg-BG" dirty="0" smtClean="0"/>
              <a:t>Ами броят на невроните???</a:t>
            </a:r>
          </a:p>
          <a:p>
            <a:pPr lvl="1">
              <a:buFont typeface="Arial" pitchFamily="34" charset="0"/>
              <a:buChar char="•"/>
            </a:pPr>
            <a:r>
              <a:rPr lang="bg-BG" dirty="0" smtClean="0"/>
              <a:t>Супа от мозък </a:t>
            </a:r>
            <a:r>
              <a:rPr lang="bg-BG" dirty="0" smtClean="0">
                <a:sym typeface="Wingdings" pitchFamily="2" charset="2"/>
              </a:rPr>
              <a:t></a:t>
            </a:r>
            <a:endParaRPr lang="bg-BG" dirty="0" smtClean="0"/>
          </a:p>
          <a:p>
            <a:endParaRPr lang="bg-BG" dirty="0"/>
          </a:p>
        </p:txBody>
      </p:sp>
      <p:pic>
        <p:nvPicPr>
          <p:cNvPr id="7172" name="Picture 4" descr="D:\Mimi\SU - raboti\2 Kurs\PMMRP\Proekt\prezentaciq\brainsoup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666157"/>
            <a:ext cx="3033519" cy="3191843"/>
          </a:xfrm>
          <a:prstGeom prst="rect">
            <a:avLst/>
          </a:prstGeom>
          <a:noFill/>
        </p:spPr>
      </p:pic>
      <p:pic>
        <p:nvPicPr>
          <p:cNvPr id="7173" name="Picture 5" descr="D:\Mimi\SU - raboti\2 Kurs\PMMRP\Proekt\prezentaciq\brainsou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84968" y="3645023"/>
            <a:ext cx="3159032" cy="3212977"/>
          </a:xfrm>
          <a:prstGeom prst="rect">
            <a:avLst/>
          </a:prstGeom>
          <a:noFill/>
        </p:spPr>
      </p:pic>
      <p:pic>
        <p:nvPicPr>
          <p:cNvPr id="7174" name="Picture 6" descr="D:\Mimi\SU - raboti\2 Kurs\PMMRP\Proekt\prezentaciq\brainsoup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40" y="2420888"/>
            <a:ext cx="2665329" cy="25911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D:\Mimi\SU - raboti\2 Kurs\PMMRP\Proekt\prezentaciq\naimn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12437" y="1556792"/>
            <a:ext cx="5231563" cy="273630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Енергията, теглото и броят на невроните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 dirty="0" smtClean="0"/>
          </a:p>
          <a:p>
            <a:endParaRPr lang="bg-BG" dirty="0"/>
          </a:p>
        </p:txBody>
      </p:sp>
      <p:pic>
        <p:nvPicPr>
          <p:cNvPr id="4" name="Picture 2" descr="D:\Mimi\SU - raboti\2 Kurs\PMMRP\Proekt\prezentaciq\Screenshot 2014-03-24 13.12.4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996952"/>
            <a:ext cx="5379222" cy="3024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29600" cy="1143000"/>
          </a:xfrm>
        </p:spPr>
        <p:txBody>
          <a:bodyPr/>
          <a:lstStyle/>
          <a:p>
            <a:r>
              <a:rPr lang="bg-BG" dirty="0" smtClean="0">
                <a:solidFill>
                  <a:schemeClr val="bg1"/>
                </a:solidFill>
              </a:rPr>
              <a:t>Готвенето!!!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 dirty="0" smtClean="0"/>
          </a:p>
          <a:p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 dirty="0" smtClean="0"/>
          </a:p>
          <a:p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Приложения на темата в реалния живот.</a:t>
            </a:r>
            <a:br>
              <a:rPr lang="bg-BG" dirty="0" smtClean="0"/>
            </a:b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628800"/>
            <a:ext cx="8229600" cy="4525963"/>
          </a:xfrm>
        </p:spPr>
        <p:txBody>
          <a:bodyPr/>
          <a:lstStyle/>
          <a:p>
            <a:r>
              <a:rPr lang="bg-BG" dirty="0" smtClean="0"/>
              <a:t>Автоматиза</a:t>
            </a:r>
            <a:r>
              <a:rPr lang="bg-BG" dirty="0" smtClean="0"/>
              <a:t>ция и роботика</a:t>
            </a:r>
          </a:p>
          <a:p>
            <a:endParaRPr lang="en-US" dirty="0"/>
          </a:p>
        </p:txBody>
      </p:sp>
      <p:pic>
        <p:nvPicPr>
          <p:cNvPr id="1026" name="Picture 2" descr="Z:\Niki SI\Prilojenie na matematikata\roboti_kao_radnic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348879"/>
            <a:ext cx="6192688" cy="398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Технологията - компютаризиране и автоматизиране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65104"/>
          </a:xfrm>
        </p:spPr>
        <p:txBody>
          <a:bodyPr/>
          <a:lstStyle/>
          <a:p>
            <a:r>
              <a:rPr lang="bg-BG" dirty="0" smtClean="0"/>
              <a:t>Автоматизиране на човека – </a:t>
            </a:r>
            <a:r>
              <a:rPr lang="bg-BG" dirty="0" smtClean="0"/>
              <a:t>робот домакиня</a:t>
            </a:r>
            <a:endParaRPr lang="bg-BG" dirty="0" smtClean="0"/>
          </a:p>
          <a:p>
            <a:r>
              <a:rPr lang="bg-BG" dirty="0" smtClean="0"/>
              <a:t>Завършени проекти – ръка</a:t>
            </a:r>
          </a:p>
          <a:p>
            <a:r>
              <a:rPr lang="bg-BG" dirty="0" smtClean="0"/>
              <a:t>Как е постигнато?</a:t>
            </a:r>
          </a:p>
          <a:p>
            <a:r>
              <a:rPr lang="bg-BG" dirty="0" smtClean="0"/>
              <a:t>Изкуствен интелект</a:t>
            </a:r>
          </a:p>
          <a:p>
            <a:endParaRPr lang="bg-BG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Психология и анализ на поведението</a:t>
            </a:r>
          </a:p>
          <a:p>
            <a:r>
              <a:rPr lang="bg-BG" dirty="0" smtClean="0"/>
              <a:t>Криминална психология</a:t>
            </a:r>
          </a:p>
          <a:p>
            <a:r>
              <a:rPr lang="bg-BG" dirty="0" smtClean="0"/>
              <a:t>Човешкия мозък – </a:t>
            </a:r>
            <a:r>
              <a:rPr lang="bg-BG" dirty="0" smtClean="0"/>
              <a:t>суперкомпютър</a:t>
            </a:r>
          </a:p>
          <a:p>
            <a:r>
              <a:rPr lang="bg-BG" dirty="0" smtClean="0"/>
              <a:t>Анализ на голямо количество данни</a:t>
            </a:r>
            <a:endParaRPr lang="bg-BG" dirty="0" smtClean="0"/>
          </a:p>
          <a:p>
            <a:endParaRPr lang="bg-BG" dirty="0" smtClean="0"/>
          </a:p>
          <a:p>
            <a:endParaRPr lang="bg-BG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g-BG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Приложения на темата в реалния живот.</a:t>
            </a:r>
            <a:br>
              <a:rPr kumimoji="0" lang="bg-BG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bg-BG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Човешкия мозък – суперкомпютър</a:t>
            </a:r>
          </a:p>
          <a:p>
            <a:endParaRPr lang="bg-BG" dirty="0" smtClean="0"/>
          </a:p>
          <a:p>
            <a:endParaRPr lang="bg-BG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g-BG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Приложения на темата в реалния живот.</a:t>
            </a:r>
            <a:br>
              <a:rPr kumimoji="0" lang="bg-BG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bg-BG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Човешкия мозък – суперкомпютър</a:t>
            </a:r>
          </a:p>
          <a:p>
            <a:endParaRPr lang="bg-BG" dirty="0" smtClean="0"/>
          </a:p>
          <a:p>
            <a:endParaRPr lang="bg-BG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Приложения на темата в реалния живот.</a:t>
            </a:r>
            <a:br>
              <a:rPr lang="bg-BG" dirty="0" smtClean="0"/>
            </a:br>
            <a:endParaRPr lang="bg-BG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Изкуствени невронни мрежи....</a:t>
            </a:r>
          </a:p>
          <a:p>
            <a:endParaRPr lang="bg-BG" dirty="0" smtClean="0"/>
          </a:p>
          <a:p>
            <a:endParaRPr lang="bg-BG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Какво ще ще ви представим?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Основни неща по темата</a:t>
            </a:r>
          </a:p>
          <a:p>
            <a:r>
              <a:rPr lang="bg-BG" dirty="0" smtClean="0"/>
              <a:t>Приложението на темата в реалността.</a:t>
            </a:r>
            <a:endParaRPr lang="en-US" dirty="0" smtClean="0"/>
          </a:p>
        </p:txBody>
      </p:sp>
      <p:pic>
        <p:nvPicPr>
          <p:cNvPr id="9218" name="Picture 2" descr="D:\Mimi\SU - raboti\2 Kurs\PMMRP\Proekt\prezentaciq\br7_1213_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64088" y="2924944"/>
            <a:ext cx="2664296" cy="355962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i="1" dirty="0" smtClean="0"/>
              <a:t>Моделиране и диагностика на сърдечно-съдовата система</a:t>
            </a:r>
            <a:r>
              <a:rPr lang="ru-RU" dirty="0" smtClean="0"/>
              <a:t> Невронни мрежи са използвани експериментално за моделиране на сърдечно-съдовата система. Разработеният индивидуален модел може да се сравнява с реалните физиологически измервания на пациента, за да се постави диагноза.</a:t>
            </a:r>
            <a:endParaRPr lang="bg-BG" dirty="0" smtClean="0"/>
          </a:p>
          <a:p>
            <a:endParaRPr lang="bg-BG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Човешкия мозък – суперкомпютър</a:t>
            </a:r>
          </a:p>
          <a:p>
            <a:endParaRPr lang="bg-BG" dirty="0" smtClean="0"/>
          </a:p>
          <a:p>
            <a:endParaRPr lang="bg-BG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bg-BG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764704"/>
            <a:ext cx="7846640" cy="2162671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В началото ще ви разкажем за основните неща по тази тема, като аз ще започна от доста далеч. Биологията и училището.... </a:t>
            </a:r>
            <a:br>
              <a:rPr lang="bg-BG" dirty="0" smtClean="0"/>
            </a:br>
            <a:endParaRPr lang="bg-BG" dirty="0"/>
          </a:p>
        </p:txBody>
      </p:sp>
      <p:pic>
        <p:nvPicPr>
          <p:cNvPr id="1026" name="Picture 2" descr="D:\Mimi\SU - raboti\2 Kurs\PMMRP\Proekt\prezentaciq\1262179721Bio-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0957" y="3309661"/>
            <a:ext cx="2633043" cy="3548339"/>
          </a:xfrm>
          <a:prstGeom prst="rect">
            <a:avLst/>
          </a:prstGeom>
          <a:noFill/>
        </p:spPr>
      </p:pic>
      <p:pic>
        <p:nvPicPr>
          <p:cNvPr id="1027" name="Picture 3" descr="D:\Mimi\SU - raboti\2 Kurs\PMMRP\Proekt\prezentaciq\82287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260638"/>
            <a:ext cx="2664296" cy="35973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476672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bg-BG" dirty="0" smtClean="0">
                <a:solidFill>
                  <a:schemeClr val="bg1">
                    <a:lumMod val="65000"/>
                  </a:schemeClr>
                </a:solidFill>
              </a:rPr>
              <a:t>Запомнила съм много неща от учителката си по биология, но един от най-важните принципи е, че човешкото тяло е едно цяло и нищо в него не е случайност, нищо в него не е сложено без причина и всяко има специална функционалност, която ако се промени, води до  промени в цялото тяло на човека. Но освен всичко останало, човекът може да мисли, може да разсъждава и това прави чрез своята нервна система.</a:t>
            </a:r>
          </a:p>
          <a:p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Кои сме ние? Какво правим, по какво се различаваме от животните, какво ни прави различни? Как мислим? Как функционира нашето тяло? </a:t>
            </a:r>
          </a:p>
          <a:p>
            <a:r>
              <a:rPr lang="bg-BG" dirty="0" smtClean="0"/>
              <a:t>Как става връзката между толкова много системи и защо една единствена система прави връзката между всички останали и точно тя ни прави активни хора?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bg-BG" sz="3200" dirty="0" smtClean="0"/>
              <a:t>В часовете по биология и не само сме си задавали много пъти въпроси като:  </a:t>
            </a:r>
            <a:endParaRPr lang="bg-BG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Нервната система на клетъчно ниво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Специален вид клетка - неврон или „нервна клетка“. </a:t>
            </a:r>
          </a:p>
          <a:p>
            <a:r>
              <a:rPr lang="bg-BG" dirty="0" smtClean="0"/>
              <a:t>Специални структури, които им позволяват да изпращат сигнали към други клетки. </a:t>
            </a:r>
          </a:p>
          <a:p>
            <a:r>
              <a:rPr lang="bg-BG" dirty="0" smtClean="0"/>
              <a:t>сигнали под формата на електрохимични вълни предавани по аксони.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3600" dirty="0" smtClean="0"/>
              <a:t>Интересни факти в интернет </a:t>
            </a:r>
            <a:endParaRPr lang="bg-BG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TED talks - </a:t>
            </a:r>
            <a:r>
              <a:rPr lang="bg-BG" dirty="0" smtClean="0"/>
              <a:t>Сюзан Хоузел </a:t>
            </a:r>
          </a:p>
        </p:txBody>
      </p:sp>
      <p:pic>
        <p:nvPicPr>
          <p:cNvPr id="2050" name="Picture 2" descr="D:\Mimi\SU - raboti\2 Kurs\PMMRP\Proekt\prezentaciq\t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420888"/>
            <a:ext cx="9144000" cy="4149080"/>
          </a:xfrm>
          <a:prstGeom prst="rect">
            <a:avLst/>
          </a:prstGeom>
          <a:noFill/>
        </p:spPr>
      </p:pic>
      <p:pic>
        <p:nvPicPr>
          <p:cNvPr id="2051" name="Picture 3" descr="D:\Mimi\SU - raboti\2 Kurs\PMMRP\Proekt\prezentaciq\su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24328" y="1124744"/>
            <a:ext cx="1619672" cy="138130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TED talks - </a:t>
            </a:r>
            <a:r>
              <a:rPr lang="bg-BG" sz="3600" dirty="0" smtClean="0"/>
              <a:t>Сюзан Хоузел </a:t>
            </a:r>
            <a:endParaRPr lang="bg-BG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84784"/>
          </a:xfrm>
        </p:spPr>
        <p:txBody>
          <a:bodyPr/>
          <a:lstStyle/>
          <a:p>
            <a:pPr lvl="1">
              <a:buFont typeface="Arial" pitchFamily="34" charset="0"/>
              <a:buChar char="•"/>
            </a:pPr>
            <a:r>
              <a:rPr lang="bg-BG" dirty="0" smtClean="0"/>
              <a:t>Защо ние изучаваме животните, а не те нас? </a:t>
            </a:r>
          </a:p>
          <a:p>
            <a:pPr lvl="1">
              <a:buFont typeface="Arial" pitchFamily="34" charset="0"/>
              <a:buChar char="•"/>
            </a:pPr>
            <a:r>
              <a:rPr lang="bg-BG" dirty="0" smtClean="0"/>
              <a:t>Ако мозъците са еднакво устроени ...</a:t>
            </a:r>
          </a:p>
        </p:txBody>
      </p:sp>
      <p:pic>
        <p:nvPicPr>
          <p:cNvPr id="3075" name="Picture 3" descr="D:\Mimi\SU - raboti\2 Kurs\PMMRP\Proekt\prezentaciq\sameway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556" y="3651845"/>
            <a:ext cx="5716588" cy="2657475"/>
          </a:xfrm>
          <a:prstGeom prst="rect">
            <a:avLst/>
          </a:prstGeom>
          <a:noFill/>
        </p:spPr>
      </p:pic>
      <p:pic>
        <p:nvPicPr>
          <p:cNvPr id="3076" name="Picture 4" descr="D:\Mimi\SU - raboti\2 Kurs\PMMRP\Proekt\prezentaciq\sl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68374" y="3212976"/>
            <a:ext cx="3175625" cy="36450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TED talks - </a:t>
            </a:r>
            <a:r>
              <a:rPr lang="bg-BG" sz="3600" dirty="0" smtClean="0"/>
              <a:t>Сюзан Хоузел </a:t>
            </a:r>
            <a:endParaRPr lang="bg-BG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68760"/>
            <a:ext cx="8229600" cy="4525963"/>
          </a:xfrm>
        </p:spPr>
        <p:txBody>
          <a:bodyPr/>
          <a:lstStyle/>
          <a:p>
            <a:pPr lvl="1">
              <a:buFont typeface="Arial" pitchFamily="34" charset="0"/>
              <a:buChar char="•"/>
            </a:pPr>
            <a:r>
              <a:rPr lang="bg-BG" dirty="0" smtClean="0"/>
              <a:t>Ами броят на невроните???</a:t>
            </a:r>
          </a:p>
          <a:p>
            <a:pPr lvl="1">
              <a:buFont typeface="Arial" pitchFamily="34" charset="0"/>
              <a:buChar char="•"/>
            </a:pPr>
            <a:r>
              <a:rPr lang="bg-BG" dirty="0" smtClean="0"/>
              <a:t>Супа от мозък </a:t>
            </a:r>
            <a:r>
              <a:rPr lang="bg-BG" dirty="0" smtClean="0">
                <a:sym typeface="Wingdings" pitchFamily="2" charset="2"/>
              </a:rPr>
              <a:t></a:t>
            </a:r>
            <a:endParaRPr lang="bg-BG" dirty="0" smtClean="0"/>
          </a:p>
          <a:p>
            <a:endParaRPr lang="bg-BG" dirty="0"/>
          </a:p>
        </p:txBody>
      </p:sp>
      <p:pic>
        <p:nvPicPr>
          <p:cNvPr id="6" name="Picture 3" descr="D:\Mimi\SU - raboti\2 Kurs\PMMRP\Proekt\prezentaciq\mozu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636912"/>
            <a:ext cx="5411224" cy="42210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374</Words>
  <Application>Microsoft Office PowerPoint</Application>
  <PresentationFormat>On-screen Show (4:3)</PresentationFormat>
  <Paragraphs>47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Математическо моделиране на нервни импулси </vt:lpstr>
      <vt:lpstr>Какво ще ще ви представим?</vt:lpstr>
      <vt:lpstr>В началото ще ви разкажем за основните неща по тази тема, като аз ще започна от доста далеч. Биологията и училището....  </vt:lpstr>
      <vt:lpstr>PowerPoint Presentation</vt:lpstr>
      <vt:lpstr>В часовете по биология и не само сме си задавали много пъти въпроси като:  </vt:lpstr>
      <vt:lpstr>Нервната система на клетъчно ниво</vt:lpstr>
      <vt:lpstr>Интересни факти в интернет </vt:lpstr>
      <vt:lpstr>TED talks - Сюзан Хоузел </vt:lpstr>
      <vt:lpstr>TED talks - Сюзан Хоузел </vt:lpstr>
      <vt:lpstr>TED talks - Сюзан Хоузел </vt:lpstr>
      <vt:lpstr>Енергията, теглото и броят на невроните</vt:lpstr>
      <vt:lpstr>Готвенето!!!</vt:lpstr>
      <vt:lpstr>PowerPoint Presentation</vt:lpstr>
      <vt:lpstr>Приложения на темата в реалния живот. </vt:lpstr>
      <vt:lpstr>Технологията - компютаризиране и автоматизиране</vt:lpstr>
      <vt:lpstr>PowerPoint Presentation</vt:lpstr>
      <vt:lpstr>PowerPoint Presentation</vt:lpstr>
      <vt:lpstr>Приложения на темата в реалния живот.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Mariq</dc:creator>
  <cp:lastModifiedBy>Niki</cp:lastModifiedBy>
  <cp:revision>14</cp:revision>
  <dcterms:created xsi:type="dcterms:W3CDTF">2014-03-23T23:56:41Z</dcterms:created>
  <dcterms:modified xsi:type="dcterms:W3CDTF">2014-03-24T20:11:43Z</dcterms:modified>
</cp:coreProperties>
</file>